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949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326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34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65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971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59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348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200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6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041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119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F8A1-29D0-4DFA-A23E-DB9C4684AC29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78CCA-EB14-48CE-BE10-D1D695FA5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70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26" b="92051" l="2915" r="88789">
                        <a14:foregroundMark x1="8072" y1="31538" x2="11659" y2="29487"/>
                        <a14:foregroundMark x1="9641" y1="30256" x2="9641" y2="30256"/>
                        <a14:foregroundMark x1="9641" y1="36410" x2="4933" y2="45897"/>
                        <a14:foregroundMark x1="4933" y1="47436" x2="6502" y2="58205"/>
                        <a14:foregroundMark x1="4260" y1="74872" x2="4260" y2="81538"/>
                        <a14:foregroundMark x1="73543" y1="2308" x2="86771" y2="9487"/>
                        <a14:foregroundMark x1="95067" y1="16667" x2="94395" y2="20769"/>
                        <a14:foregroundMark x1="91480" y1="17179" x2="89238" y2="20513"/>
                        <a14:foregroundMark x1="86996" y1="18205" x2="84305" y2="23077"/>
                        <a14:foregroundMark x1="81390" y1="11795" x2="79372" y2="14872"/>
                        <a14:foregroundMark x1="28475" y1="21795" x2="28475" y2="30256"/>
                        <a14:foregroundMark x1="28924" y1="31538" x2="28924" y2="37692"/>
                        <a14:foregroundMark x1="13004" y1="43077" x2="13004" y2="46667"/>
                        <a14:foregroundMark x1="9641" y1="45128" x2="9193" y2="50513"/>
                        <a14:foregroundMark x1="22197" y1="33590" x2="22197" y2="44359"/>
                        <a14:foregroundMark x1="19058" y1="50256" x2="19058" y2="57949"/>
                        <a14:foregroundMark x1="20404" y1="59744" x2="20404" y2="63590"/>
                        <a14:foregroundMark x1="24215" y1="55641" x2="24215" y2="60256"/>
                        <a14:foregroundMark x1="37668" y1="26923" x2="38565" y2="32821"/>
                        <a14:foregroundMark x1="37668" y1="34359" x2="36547" y2="40513"/>
                        <a14:foregroundMark x1="43946" y1="35128" x2="45291" y2="39744"/>
                        <a14:foregroundMark x1="47982" y1="35385" x2="50224" y2="40513"/>
                        <a14:foregroundMark x1="54484" y1="34103" x2="57623" y2="36667"/>
                        <a14:foregroundMark x1="61435" y1="33333" x2="63004" y2="35641"/>
                        <a14:foregroundMark x1="64574" y1="30256" x2="66368" y2="34359"/>
                        <a14:foregroundMark x1="73991" y1="23333" x2="73991" y2="27949"/>
                        <a14:foregroundMark x1="78027" y1="25385" x2="78475" y2="28974"/>
                        <a14:foregroundMark x1="81166" y1="25385" x2="81839" y2="27179"/>
                        <a14:foregroundMark x1="19058" y1="66154" x2="21300" y2="70256"/>
                        <a14:foregroundMark x1="16592" y1="75128" x2="20852" y2="81538"/>
                        <a14:foregroundMark x1="15919" y1="81538" x2="18834" y2="87436"/>
                        <a14:foregroundMark x1="13677" y1="91026" x2="14350" y2="94872"/>
                        <a14:foregroundMark x1="16143" y1="88462" x2="16816" y2="91795"/>
                        <a14:foregroundMark x1="27578" y1="57436" x2="28924" y2="60513"/>
                        <a14:foregroundMark x1="35874" y1="46923" x2="36547" y2="50769"/>
                        <a14:foregroundMark x1="39462" y1="42821" x2="39462" y2="50000"/>
                        <a14:foregroundMark x1="43946" y1="44615" x2="45291" y2="492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38"/>
            <a:ext cx="4248150" cy="371475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196752" y="1598370"/>
            <a:ext cx="5040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/>
            <a:r>
              <a:rPr lang="ko-KR" altLang="en-US" sz="2000" b="1" dirty="0" smtClean="0"/>
              <a:t>세대공감  자서전  프로젝트</a:t>
            </a:r>
            <a:endParaRPr lang="en-US" altLang="ko-KR" sz="2000" dirty="0" smtClean="0"/>
          </a:p>
          <a:p>
            <a:pPr fontAlgn="base" latinLnBrk="0"/>
            <a:r>
              <a:rPr lang="ko-KR" altLang="en-US" sz="3600" b="1" dirty="0" smtClean="0">
                <a:latin typeface="210 유럽여행 R" pitchFamily="18" charset="-127"/>
                <a:ea typeface="210 유럽여행 R" pitchFamily="18" charset="-127"/>
              </a:rPr>
              <a:t>내 </a:t>
            </a:r>
            <a:r>
              <a:rPr lang="ko-KR" altLang="en-US" sz="3600" b="1" dirty="0">
                <a:latin typeface="210 유럽여행 R" pitchFamily="18" charset="-127"/>
                <a:ea typeface="210 유럽여행 R" pitchFamily="18" charset="-127"/>
              </a:rPr>
              <a:t>인생에 </a:t>
            </a:r>
            <a:r>
              <a:rPr lang="ko-KR" altLang="en-US" sz="3600" b="1" dirty="0" err="1">
                <a:latin typeface="210 유럽여행 R" pitchFamily="18" charset="-127"/>
                <a:ea typeface="210 유럽여행 R" pitchFamily="18" charset="-127"/>
              </a:rPr>
              <a:t>글자꽃을</a:t>
            </a:r>
            <a:r>
              <a:rPr lang="ko-KR" altLang="en-US" sz="3600" b="1" dirty="0">
                <a:latin typeface="210 유럽여행 R" pitchFamily="18" charset="-127"/>
                <a:ea typeface="210 유럽여행 R" pitchFamily="18" charset="-127"/>
              </a:rPr>
              <a:t> </a:t>
            </a:r>
            <a:r>
              <a:rPr lang="ko-KR" altLang="en-US" sz="3600" b="1" dirty="0" smtClean="0">
                <a:latin typeface="210 유럽여행 R" pitchFamily="18" charset="-127"/>
                <a:ea typeface="210 유럽여행 R" pitchFamily="18" charset="-127"/>
              </a:rPr>
              <a:t> 피우다 </a:t>
            </a:r>
            <a:endParaRPr lang="ko-KR" altLang="en-US" sz="3600" dirty="0">
              <a:latin typeface="210 유럽여행 R" pitchFamily="18" charset="-127"/>
              <a:ea typeface="210 유럽여행 R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908720" y="3059832"/>
            <a:ext cx="53285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/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늦깎이 학생들의 </a:t>
            </a:r>
            <a:r>
              <a:rPr lang="ko-KR" altLang="en-US" sz="1600" dirty="0">
                <a:latin typeface="바탕" pitchFamily="18" charset="-127"/>
                <a:ea typeface="바탕" pitchFamily="18" charset="-127"/>
              </a:rPr>
              <a:t>마음속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이야기를</a:t>
            </a:r>
            <a:r>
              <a:rPr lang="en-US" altLang="ko-KR" sz="16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통해 </a:t>
            </a:r>
            <a:endParaRPr lang="en-US" altLang="ko-KR" sz="1600" dirty="0" smtClean="0">
              <a:latin typeface="바탕" pitchFamily="18" charset="-127"/>
              <a:ea typeface="바탕" pitchFamily="18" charset="-127"/>
            </a:endParaRPr>
          </a:p>
          <a:p>
            <a:pPr algn="ctr" fontAlgn="base" latinLnBrk="0"/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존엄한 </a:t>
            </a:r>
            <a:r>
              <a:rPr lang="ko-KR" altLang="en-US" sz="1600" dirty="0">
                <a:latin typeface="바탕" pitchFamily="18" charset="-127"/>
                <a:ea typeface="바탕" pitchFamily="18" charset="-127"/>
              </a:rPr>
              <a:t>삶을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경험하고 어르신들의 삶의 이야기를 </a:t>
            </a:r>
            <a:endParaRPr lang="en-US" altLang="ko-KR" sz="1600" dirty="0" smtClean="0">
              <a:latin typeface="바탕" pitchFamily="18" charset="-127"/>
              <a:ea typeface="바탕" pitchFamily="18" charset="-127"/>
            </a:endParaRPr>
          </a:p>
          <a:p>
            <a:pPr algn="ctr" fontAlgn="base" latinLnBrk="0"/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써 내려갈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2030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세대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청년들을 기다립니다</a:t>
            </a:r>
            <a:r>
              <a:rPr lang="en-US" altLang="ko-KR" dirty="0" smtClean="0">
                <a:ea typeface="문체부 바탕체" pitchFamily="17" charset="-127"/>
              </a:rPr>
              <a:t>.</a:t>
            </a:r>
            <a:endParaRPr lang="ko-KR" altLang="en-US" dirty="0">
              <a:ea typeface="문체부 바탕체" pitchFamily="17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20688" y="4241160"/>
            <a:ext cx="5400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            - 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참가자 모집 </a:t>
            </a:r>
            <a:r>
              <a:rPr kumimoji="1" lang="ko-KR" altLang="en-US" sz="1600" b="1" dirty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ㅣ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 2019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년 </a:t>
            </a:r>
            <a:r>
              <a:rPr kumimoji="1" lang="en-US" altLang="ko-KR" sz="1600" b="1" dirty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7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월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,</a:t>
            </a:r>
            <a:r>
              <a:rPr kumimoji="1" lang="en-US" altLang="ko-KR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 8</a:t>
            </a:r>
            <a:r>
              <a:rPr kumimoji="1" lang="ko-KR" altLang="en-US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월</a:t>
            </a:r>
            <a:endParaRPr kumimoji="1" lang="ko-KR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            - 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대상 </a:t>
            </a:r>
            <a:r>
              <a:rPr kumimoji="1" lang="ko-KR" altLang="en-US" sz="1600" b="1" dirty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ㅣ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 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어르신 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15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명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, 2030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청년 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15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명  </a:t>
            </a:r>
            <a:endParaRPr kumimoji="1" lang="ko-KR" alt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            - 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문의 </a:t>
            </a:r>
            <a:r>
              <a:rPr kumimoji="1" lang="ko-KR" altLang="en-US" sz="1600" b="1" dirty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ㅣ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 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가톨릭여성회관 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(T.255-5080)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b="1" dirty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 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           </a:t>
            </a:r>
            <a:endParaRPr kumimoji="1" lang="en-US" altLang="ko-KR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굴림" pitchFamily="50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82150" y="5631214"/>
            <a:ext cx="545516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7</a:t>
            </a:r>
            <a:r>
              <a:rPr kumimoji="1" lang="ko-KR" altLang="en-US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월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~8</a:t>
            </a:r>
            <a:r>
              <a:rPr kumimoji="1" lang="ko-KR" altLang="en-US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월   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– 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소통강의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 ‘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두근두근 첫만남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’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b="1" dirty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 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      </a:t>
            </a:r>
            <a:r>
              <a:rPr kumimoji="1" lang="en-US" altLang="ko-KR" sz="1600" b="1" dirty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 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         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자연 속 워크숍 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‘</a:t>
            </a:r>
            <a:r>
              <a:rPr kumimoji="1" lang="ko-KR" altLang="en-US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삶은 여행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’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1600" b="1" dirty="0" smtClean="0">
              <a:solidFill>
                <a:srgbClr val="000000"/>
              </a:solidFill>
              <a:latin typeface="+mj-ea"/>
              <a:ea typeface="+mj-ea"/>
              <a:cs typeface="굴림" pitchFamily="50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9</a:t>
            </a:r>
            <a:r>
              <a:rPr kumimoji="1" lang="ko-KR" altLang="en-US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월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~10</a:t>
            </a:r>
            <a:r>
              <a:rPr kumimoji="1" lang="ko-KR" altLang="en-US" sz="1600" b="1" dirty="0" smtClean="0">
                <a:solidFill>
                  <a:srgbClr val="000000"/>
                </a:solidFill>
                <a:latin typeface="+mj-ea"/>
                <a:ea typeface="+mj-ea"/>
                <a:cs typeface="굴림" pitchFamily="50" charset="-127"/>
              </a:rPr>
              <a:t>월 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– 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구술작업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 ‘</a:t>
            </a:r>
            <a:r>
              <a:rPr kumimoji="1" lang="ko-KR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아직 못다한 이야기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>
                <a:solidFill>
                  <a:srgbClr val="000000"/>
                </a:solidFill>
                <a:latin typeface="+mj-ea"/>
                <a:cs typeface="굴림" pitchFamily="50" charset="-127"/>
              </a:rPr>
              <a:t> 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               </a:t>
            </a:r>
            <a:r>
              <a:rPr kumimoji="1" lang="ko-KR" altLang="en-US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편찬작업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 ‘</a:t>
            </a:r>
            <a:r>
              <a:rPr kumimoji="1" lang="ko-KR" altLang="en-US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기억을 기록하다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’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1" lang="en-US" altLang="ko-KR" sz="1600" b="1" dirty="0">
              <a:solidFill>
                <a:srgbClr val="000000"/>
              </a:solidFill>
              <a:latin typeface="+mj-ea"/>
              <a:cs typeface="굴림" pitchFamily="50" charset="-127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11</a:t>
            </a:r>
            <a:r>
              <a:rPr kumimoji="1" lang="ko-KR" altLang="en-US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월       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– </a:t>
            </a:r>
            <a:r>
              <a:rPr kumimoji="1" lang="ko-KR" altLang="en-US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출판기념회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 ‘</a:t>
            </a:r>
            <a:r>
              <a:rPr kumimoji="1" lang="ko-KR" altLang="en-US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내 인생에 </a:t>
            </a:r>
            <a:r>
              <a:rPr kumimoji="1" lang="ko-KR" altLang="en-US" sz="1600" b="1" dirty="0" err="1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글자꽃을</a:t>
            </a:r>
            <a:r>
              <a:rPr kumimoji="1" lang="ko-KR" altLang="en-US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 피우다</a:t>
            </a:r>
            <a:r>
              <a:rPr kumimoji="1" lang="en-US" altLang="ko-KR" sz="1600" b="1" dirty="0" smtClean="0">
                <a:solidFill>
                  <a:srgbClr val="000000"/>
                </a:solidFill>
                <a:latin typeface="+mj-ea"/>
                <a:cs typeface="굴림" pitchFamily="50" charset="-127"/>
              </a:rPr>
              <a:t>’</a:t>
            </a:r>
            <a:endParaRPr kumimoji="1" lang="en-US" altLang="ko-KR" sz="1600" b="1" dirty="0">
              <a:solidFill>
                <a:srgbClr val="000000"/>
              </a:solidFill>
              <a:latin typeface="+mj-ea"/>
              <a:cs typeface="굴림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303" y="7843521"/>
            <a:ext cx="2132856" cy="601029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782150" y="8723898"/>
            <a:ext cx="54250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smtClean="0">
                <a:solidFill>
                  <a:prstClr val="black"/>
                </a:solidFill>
                <a:ea typeface="문체부 바탕체" pitchFamily="17" charset="-127"/>
              </a:rPr>
              <a:t>이 사업은             비   비영리민간단체 공익활동지원사업으로 진행됩니다</a:t>
            </a:r>
            <a:r>
              <a:rPr lang="en-US" altLang="ko-KR" sz="1200" b="1" dirty="0" smtClean="0">
                <a:solidFill>
                  <a:prstClr val="black"/>
                </a:solidFill>
                <a:ea typeface="문체부 바탕체" pitchFamily="17" charset="-127"/>
              </a:rPr>
              <a:t>.</a:t>
            </a:r>
            <a:endParaRPr lang="ko-KR" altLang="en-US" sz="1400" b="1" dirty="0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8" name="_x193507392" descr="EMB000005d429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433" y="8750478"/>
            <a:ext cx="774700" cy="22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112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User</cp:lastModifiedBy>
  <cp:revision>31</cp:revision>
  <cp:lastPrinted>2019-07-25T01:33:53Z</cp:lastPrinted>
  <dcterms:created xsi:type="dcterms:W3CDTF">2019-05-22T05:22:09Z</dcterms:created>
  <dcterms:modified xsi:type="dcterms:W3CDTF">2019-07-25T05:19:09Z</dcterms:modified>
</cp:coreProperties>
</file>